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7" r:id="rId10"/>
    <p:sldId id="269" r:id="rId11"/>
    <p:sldId id="270" r:id="rId12"/>
    <p:sldId id="271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4" autoAdjust="0"/>
    <p:restoredTop sz="94660"/>
  </p:normalViewPr>
  <p:slideViewPr>
    <p:cSldViewPr>
      <p:cViewPr varScale="1">
        <p:scale>
          <a:sx n="88" d="100"/>
          <a:sy n="88" d="100"/>
        </p:scale>
        <p:origin x="-11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8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2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73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4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3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5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1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F6C4-CBFF-4019-8786-2B4BDC1051A0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6A63E-FE5B-402D-B135-F5D0B3C61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3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265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5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9" t="-1370" r="1020" b="2739"/>
          <a:stretch/>
        </p:blipFill>
        <p:spPr>
          <a:xfrm>
            <a:off x="76200" y="76200"/>
            <a:ext cx="8991600" cy="6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</dc:creator>
  <cp:lastModifiedBy>Carol</cp:lastModifiedBy>
  <cp:revision>3</cp:revision>
  <dcterms:created xsi:type="dcterms:W3CDTF">2020-12-30T20:10:41Z</dcterms:created>
  <dcterms:modified xsi:type="dcterms:W3CDTF">2020-12-31T14:46:10Z</dcterms:modified>
</cp:coreProperties>
</file>